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A636-DCAC-4719-8D99-DE08B1ECF5CD}" type="datetimeFigureOut">
              <a:rPr lang="zh-CN" altLang="en-US" smtClean="0"/>
              <a:pPr/>
              <a:t>2017/9/4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F708-5139-41CE-827A-B91032FCC8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17"/>
            <a:ext cx="9144000" cy="6502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5786454"/>
            <a:ext cx="358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也可直接输入网址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teacher.shlll.net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进入信息能力技术平台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226"/>
            <a:ext cx="9144000" cy="5539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片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892"/>
            <a:ext cx="9144000" cy="6118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605"/>
            <a:ext cx="9144000" cy="6222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76"/>
            <a:ext cx="9144000" cy="6340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hpjyxy</dc:creator>
  <cp:lastModifiedBy>hpjyxy</cp:lastModifiedBy>
  <cp:revision>2</cp:revision>
  <dcterms:created xsi:type="dcterms:W3CDTF">2017-09-04T02:29:54Z</dcterms:created>
  <dcterms:modified xsi:type="dcterms:W3CDTF">2017-09-04T05:50:46Z</dcterms:modified>
</cp:coreProperties>
</file>